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2" r:id="rId6"/>
    <p:sldId id="263" r:id="rId7"/>
    <p:sldId id="264" r:id="rId8"/>
    <p:sldId id="265" r:id="rId9"/>
    <p:sldId id="266" r:id="rId10"/>
    <p:sldId id="267" r:id="rId11"/>
    <p:sldId id="261" r:id="rId12"/>
    <p:sldId id="26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9633"/>
    <p:restoredTop sz="94893"/>
  </p:normalViewPr>
  <p:slideViewPr>
    <p:cSldViewPr snapToGrid="0" snapToObjects="1">
      <p:cViewPr varScale="1">
        <p:scale>
          <a:sx n="123" d="100"/>
          <a:sy n="123" d="100"/>
        </p:scale>
        <p:origin x="208" y="1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097C9E-5A18-DC4B-AC7D-08F8E6505C63}" type="datetimeFigureOut">
              <a:rPr lang="en-US" smtClean="0"/>
              <a:t>12/7/17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54D996-860C-4B47-B041-278A95425B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840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54D996-860C-4B47-B041-278A95425BF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3844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Vincent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54D996-860C-4B47-B041-278A95425BF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065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joyce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54D996-860C-4B47-B041-278A95425BF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5783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mary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54D996-860C-4B47-B041-278A95425BF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5335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54D996-860C-4B47-B041-278A95425BF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598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12/7/17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12/7/17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12/7/17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12/7/17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12/7/17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12/7/17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12/7/17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12/7/17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12/7/17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12/7/17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12/7/17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12/7/17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Out&amp;About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Getting you things to do wherever you are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2125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Limitations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Eventful </a:t>
            </a:r>
            <a:r>
              <a:rPr lang="en-US" dirty="0" err="1" smtClean="0"/>
              <a:t>Api’s</a:t>
            </a:r>
            <a:r>
              <a:rPr lang="en-US" dirty="0" smtClean="0"/>
              <a:t> latitude and longitude does not match how </a:t>
            </a:r>
            <a:r>
              <a:rPr lang="en-US" dirty="0" err="1" smtClean="0"/>
              <a:t>ParkWhiz</a:t>
            </a:r>
            <a:r>
              <a:rPr lang="en-US" dirty="0" smtClean="0"/>
              <a:t> consume </a:t>
            </a:r>
            <a:r>
              <a:rPr lang="en-US" dirty="0" err="1" smtClean="0"/>
              <a:t>lat</a:t>
            </a:r>
            <a:r>
              <a:rPr lang="en-US" dirty="0" smtClean="0"/>
              <a:t>/long (Geocode)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Park Whiz </a:t>
            </a:r>
            <a:r>
              <a:rPr lang="en-US" dirty="0" err="1" smtClean="0"/>
              <a:t>Api</a:t>
            </a:r>
            <a:r>
              <a:rPr lang="en-US" dirty="0" smtClean="0"/>
              <a:t> does not work in small Cities. It returns empty data.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No billing technology integrated.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No data available if tickets are sold out.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No available API that will show a nearby garage for an event.</a:t>
            </a:r>
          </a:p>
        </p:txBody>
      </p:sp>
    </p:spTree>
    <p:extLst>
      <p:ext uri="{BB962C8B-B14F-4D97-AF65-F5344CB8AC3E}">
        <p14:creationId xmlns:p14="http://schemas.microsoft.com/office/powerpoint/2010/main" val="12115586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Directions for future development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</a:pPr>
            <a:r>
              <a:rPr lang="en-US" dirty="0" smtClean="0"/>
              <a:t>Calculations of total prices.</a:t>
            </a: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</a:pPr>
            <a:r>
              <a:rPr lang="en-US" dirty="0" smtClean="0"/>
              <a:t>Account logins so user can eventually save their events.</a:t>
            </a:r>
            <a:endParaRPr lang="en-US" dirty="0"/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</a:pPr>
            <a:r>
              <a:rPr lang="en-US" dirty="0" smtClean="0"/>
              <a:t>Transfer to mobile app </a:t>
            </a:r>
            <a:endParaRPr lang="en-US" dirty="0" smtClean="0"/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7833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chemeClr val="tx1"/>
                </a:solidFill>
                <a:latin typeface="Lucida Handwriting" charset="0"/>
                <a:ea typeface="Lucida Handwriting" charset="0"/>
                <a:cs typeface="Lucida Handwriting" charset="0"/>
              </a:rPr>
              <a:t>That’s all folks—team </a:t>
            </a:r>
            <a:r>
              <a:rPr lang="en-US" dirty="0" smtClean="0">
                <a:solidFill>
                  <a:schemeClr val="tx1"/>
                </a:solidFill>
                <a:latin typeface="Lucida Handwriting" charset="0"/>
                <a:ea typeface="Lucida Handwriting" charset="0"/>
                <a:cs typeface="Lucida Handwriting" charset="0"/>
              </a:rPr>
              <a:t>5</a:t>
            </a:r>
            <a:endParaRPr lang="en-US" dirty="0">
              <a:solidFill>
                <a:schemeClr val="tx1"/>
              </a:solidFill>
              <a:latin typeface="Lucida Handwriting" charset="0"/>
              <a:ea typeface="Lucida Handwriting" charset="0"/>
              <a:cs typeface="Lucida Handwriting" charset="0"/>
            </a:endParaRPr>
          </a:p>
        </p:txBody>
      </p:sp>
      <p:pic>
        <p:nvPicPr>
          <p:cNvPr id="1026" name="Picture 2" descr="mage result for javascript image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2928" y="4425907"/>
            <a:ext cx="2541598" cy="1489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age result for bootstrap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5138" y="2191442"/>
            <a:ext cx="1797178" cy="1495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mage result for jquery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9039" y="2065712"/>
            <a:ext cx="1519905" cy="1620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mage result for firebase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9110" y="1904653"/>
            <a:ext cx="2592805" cy="1943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utoShape 10" descr="mage result for JSPdf"/>
          <p:cNvSpPr>
            <a:spLocks noChangeAspect="1" noChangeArrowheads="1"/>
          </p:cNvSpPr>
          <p:nvPr/>
        </p:nvSpPr>
        <p:spPr bwMode="auto">
          <a:xfrm>
            <a:off x="0" y="0"/>
            <a:ext cx="4105275" cy="137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6941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User Story: Ever felt this way before?</a:t>
            </a:r>
            <a:endParaRPr lang="en-US" dirty="0"/>
          </a:p>
        </p:txBody>
      </p:sp>
      <p:pic>
        <p:nvPicPr>
          <p:cNvPr id="3" name="subaru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49525" y="1864193"/>
            <a:ext cx="7151688" cy="4022725"/>
          </a:xfrm>
        </p:spPr>
      </p:pic>
    </p:spTree>
    <p:extLst>
      <p:ext uri="{BB962C8B-B14F-4D97-AF65-F5344CB8AC3E}">
        <p14:creationId xmlns:p14="http://schemas.microsoft.com/office/powerpoint/2010/main" val="1045450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Out &amp; About Concept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8965" y="1846263"/>
            <a:ext cx="6794396" cy="4022725"/>
          </a:xfrm>
        </p:spPr>
      </p:pic>
    </p:spTree>
    <p:extLst>
      <p:ext uri="{BB962C8B-B14F-4D97-AF65-F5344CB8AC3E}">
        <p14:creationId xmlns:p14="http://schemas.microsoft.com/office/powerpoint/2010/main" val="962773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 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1320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HTML/CSS snippet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41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User validation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877" y="1846263"/>
            <a:ext cx="5122571" cy="4022725"/>
          </a:xfrm>
        </p:spPr>
      </p:pic>
    </p:spTree>
    <p:extLst>
      <p:ext uri="{BB962C8B-B14F-4D97-AF65-F5344CB8AC3E}">
        <p14:creationId xmlns:p14="http://schemas.microsoft.com/office/powerpoint/2010/main" val="13084268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API calls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4177" y="1846263"/>
            <a:ext cx="9383972" cy="4022725"/>
          </a:xfrm>
        </p:spPr>
      </p:pic>
    </p:spTree>
    <p:extLst>
      <p:ext uri="{BB962C8B-B14F-4D97-AF65-F5344CB8AC3E}">
        <p14:creationId xmlns:p14="http://schemas.microsoft.com/office/powerpoint/2010/main" val="17868626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Firebase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9331" y="1846263"/>
            <a:ext cx="5893663" cy="4022725"/>
          </a:xfrm>
        </p:spPr>
      </p:pic>
    </p:spTree>
    <p:extLst>
      <p:ext uri="{BB962C8B-B14F-4D97-AF65-F5344CB8AC3E}">
        <p14:creationId xmlns:p14="http://schemas.microsoft.com/office/powerpoint/2010/main" val="11163731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1766" y="1846263"/>
            <a:ext cx="6488794" cy="4022725"/>
          </a:xfrm>
        </p:spPr>
      </p:pic>
    </p:spTree>
    <p:extLst>
      <p:ext uri="{BB962C8B-B14F-4D97-AF65-F5344CB8AC3E}">
        <p14:creationId xmlns:p14="http://schemas.microsoft.com/office/powerpoint/2010/main" val="1913831570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1329</TotalTime>
  <Words>126</Words>
  <Application>Microsoft Macintosh PowerPoint</Application>
  <PresentationFormat>Widescreen</PresentationFormat>
  <Paragraphs>30</Paragraphs>
  <Slides>12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Calibri</vt:lpstr>
      <vt:lpstr>Calibri Light</vt:lpstr>
      <vt:lpstr>Lucida Handwriting</vt:lpstr>
      <vt:lpstr>Arial</vt:lpstr>
      <vt:lpstr>Retrospect</vt:lpstr>
      <vt:lpstr>Out&amp;About</vt:lpstr>
      <vt:lpstr>User Story: Ever felt this way before?</vt:lpstr>
      <vt:lpstr>Out &amp; About Concept</vt:lpstr>
      <vt:lpstr>App Demo</vt:lpstr>
      <vt:lpstr>HTML/CSS snippet</vt:lpstr>
      <vt:lpstr>User validation</vt:lpstr>
      <vt:lpstr>API calls</vt:lpstr>
      <vt:lpstr>Firebase</vt:lpstr>
      <vt:lpstr>Features</vt:lpstr>
      <vt:lpstr>Limitations</vt:lpstr>
      <vt:lpstr>Directions for future development</vt:lpstr>
      <vt:lpstr>That’s all folks—team 5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Out&amp;About</dc:title>
  <dc:creator>Mary Ray</dc:creator>
  <cp:lastModifiedBy>Joyce Vina</cp:lastModifiedBy>
  <cp:revision>16</cp:revision>
  <dcterms:created xsi:type="dcterms:W3CDTF">2017-11-28T19:21:33Z</dcterms:created>
  <dcterms:modified xsi:type="dcterms:W3CDTF">2017-12-08T04:01:56Z</dcterms:modified>
</cp:coreProperties>
</file>

<file path=docProps/thumbnail.jpeg>
</file>